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159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430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271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8209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1348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4953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140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0695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035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662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6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6961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9643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137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1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7519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515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hr.wikipedia.org/wiki/%C5%BDeljezni%C4%8Dka_pruga_Gabela_%E2%80%93_Zelenika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5827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12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15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14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slide" Target="slide19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7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0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10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77814"/>
            <a:ext cx="9440034" cy="1017059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tx1"/>
                </a:solidFill>
                <a:highlight>
                  <a:srgbClr val="000000"/>
                </a:highlight>
              </a:rPr>
              <a:t>Sirovine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494872"/>
            <a:ext cx="9440034" cy="652432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779D"/>
                </a:solidFill>
              </a:rPr>
              <a:t>Kviz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06" y="1358217"/>
            <a:ext cx="9149952" cy="219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50" y="1304296"/>
            <a:ext cx="6097275" cy="1492132"/>
          </a:xfrm>
        </p:spPr>
        <p:txBody>
          <a:bodyPr>
            <a:normAutofit fontScale="90000"/>
          </a:bodyPr>
          <a:lstStyle/>
          <a:p>
            <a:r>
              <a:rPr lang="hr-HR" dirty="0">
                <a:highlight>
                  <a:srgbClr val="000000"/>
                </a:highlight>
              </a:rPr>
              <a:t>4. Koja od prikazanih država graniči s Hrvatskom i ima udio recikliranog otpada između 25 i 50%?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073015" y="315609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Češka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1073015" y="565540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Slovenija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1073015" y="440129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Mađarska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CE868FA-056D-44E1-ACDE-4FF29CE15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CBEF99B-A78B-4BB6-9B28-AAAA9A1AA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79" y="1304296"/>
            <a:ext cx="4773071" cy="51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93" y="1364999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>
                <a:highlight>
                  <a:srgbClr val="000000"/>
                </a:highlight>
              </a:rPr>
              <a:t>5. Koja od prikazanih sirovina se najbrže obnavlja?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7" name="Picture 2" descr="Nafta iznad 46 dolara za barel uoči izveštaja iz SAD | Kamatica">
            <a:hlinkClick r:id="rId3" action="ppaction://hlinksldjump"/>
            <a:extLst>
              <a:ext uri="{FF2B5EF4-FFF2-40B4-BE49-F238E27FC236}">
                <a16:creationId xmlns:a16="http://schemas.microsoft.com/office/drawing/2014/main" id="{11439FC9-A9D1-445B-ACE6-86E3A6A07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478" y="3594163"/>
            <a:ext cx="3304712" cy="24796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OLOR EMAJL d.o.o. - Drvo kao gorivo">
            <a:hlinkClick r:id="rId5" action="ppaction://hlinksldjump"/>
            <a:extLst>
              <a:ext uri="{FF2B5EF4-FFF2-40B4-BE49-F238E27FC236}">
                <a16:creationId xmlns:a16="http://schemas.microsoft.com/office/drawing/2014/main" id="{61C71041-A10E-43C1-8D7D-9BE49217D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10" y="3594163"/>
            <a:ext cx="3715213" cy="24706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gljen – Balkan Broker Group">
            <a:hlinkClick r:id="rId3" action="ppaction://hlinksldjump"/>
            <a:extLst>
              <a:ext uri="{FF2B5EF4-FFF2-40B4-BE49-F238E27FC236}">
                <a16:creationId xmlns:a16="http://schemas.microsoft.com/office/drawing/2014/main" id="{8EB2A88E-9483-4AE2-B610-E12FDADC1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03161"/>
            <a:ext cx="4210049" cy="24706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92" y="1639777"/>
            <a:ext cx="10970212" cy="1492132"/>
          </a:xfrm>
        </p:spPr>
        <p:txBody>
          <a:bodyPr>
            <a:normAutofit/>
          </a:bodyPr>
          <a:lstStyle/>
          <a:p>
            <a:r>
              <a:rPr lang="hr-HR" dirty="0">
                <a:highlight>
                  <a:srgbClr val="000000"/>
                </a:highlight>
              </a:rPr>
              <a:t>6. Koja od slika prikazuje obnovljivi izvor energiji kojemu se okrećemo u budućnosti?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D57E272-13A5-48A9-9819-42A8A25ED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8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7DE84151-DE6B-4793-A312-2DFF4600F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4926" b="12561"/>
          <a:stretch>
            <a:fillRect/>
          </a:stretch>
        </p:blipFill>
        <p:spPr bwMode="auto">
          <a:xfrm>
            <a:off x="8613310" y="3976766"/>
            <a:ext cx="3277660" cy="22939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Picture 2" descr="Ugljen – Balkan Broker Group">
            <a:hlinkClick r:id="rId5" action="ppaction://hlinksldjump"/>
            <a:extLst>
              <a:ext uri="{FF2B5EF4-FFF2-40B4-BE49-F238E27FC236}">
                <a16:creationId xmlns:a16="http://schemas.microsoft.com/office/drawing/2014/main" id="{834157C1-E2C6-4D3D-A548-30B6E0C1B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46" y="3888419"/>
            <a:ext cx="3713176" cy="24706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enzin auf den Balearen an Ostern spanienweit am teuersten - Liberal  Dictionary">
            <a:hlinkClick r:id="rId5" action="ppaction://hlinksldjump"/>
            <a:extLst>
              <a:ext uri="{FF2B5EF4-FFF2-40B4-BE49-F238E27FC236}">
                <a16:creationId xmlns:a16="http://schemas.microsoft.com/office/drawing/2014/main" id="{22D935A1-DEB8-4EAB-886B-624EF8220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42" y="4015759"/>
            <a:ext cx="3674416" cy="22549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957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349506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19195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928" y="1592321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>
                <a:highlight>
                  <a:srgbClr val="000000"/>
                </a:highlight>
              </a:rPr>
              <a:t>1. Na kojim mjestima nalazimo najveći broj ruda?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CC01F2E-2A28-4A32-A983-7DF94F0F5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12" name="Picture 2" descr="C:\Users\Svjetlana\Documents\školska knjiga\ppt predlosci i slike\smanjene\095_000016567.jpg">
            <a:hlinkClick r:id="rId3" action="ppaction://hlinksldjump"/>
            <a:extLst>
              <a:ext uri="{FF2B5EF4-FFF2-40B4-BE49-F238E27FC236}">
                <a16:creationId xmlns:a16="http://schemas.microsoft.com/office/drawing/2014/main" id="{B9B48984-C1BD-4857-A870-9D31BDC3B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14583"/>
          <a:stretch>
            <a:fillRect/>
          </a:stretch>
        </p:blipFill>
        <p:spPr bwMode="auto">
          <a:xfrm>
            <a:off x="993088" y="3639889"/>
            <a:ext cx="3405942" cy="21819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767BE14B-A21B-4626-BCB1-F361017BB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7320" y="3577682"/>
            <a:ext cx="2735652" cy="2260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5B09F7EB-2A6D-4848-B68F-A014FD057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t="22852"/>
          <a:stretch>
            <a:fillRect/>
          </a:stretch>
        </p:blipFill>
        <p:spPr bwMode="auto">
          <a:xfrm>
            <a:off x="8605483" y="3841673"/>
            <a:ext cx="3492833" cy="19801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128" y="1257301"/>
            <a:ext cx="10178322" cy="8822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6000" dirty="0"/>
              <a:t>            </a:t>
            </a:r>
            <a:r>
              <a:rPr lang="hr-HR" sz="6000" dirty="0">
                <a:highlight>
                  <a:srgbClr val="000000"/>
                </a:highlight>
              </a:rPr>
              <a:t>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7CB918-F5AF-4915-A0F8-2CF39B1B3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9" y="1570402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>
                <a:highlight>
                  <a:srgbClr val="000000"/>
                </a:highlight>
              </a:rPr>
              <a:t>2. Kako nazivamo tvari iz prirode koje uzimamo radi daljnjeg prerađivanja?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83312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Prerađevine</a:t>
            </a:r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7102968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Proizvodi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4213934" y="528759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Sirovine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C99B105-670A-418D-B71B-C358980A5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493" y="1682809"/>
            <a:ext cx="10178322" cy="1492132"/>
          </a:xfrm>
        </p:spPr>
        <p:txBody>
          <a:bodyPr/>
          <a:lstStyle/>
          <a:p>
            <a:r>
              <a:rPr lang="hr-HR" dirty="0">
                <a:highlight>
                  <a:srgbClr val="000000"/>
                </a:highlight>
              </a:rPr>
              <a:t>3. Koju sirovinu često vadimo iz  </a:t>
            </a:r>
            <a:r>
              <a:rPr lang="hr-HR" dirty="0" err="1">
                <a:highlight>
                  <a:srgbClr val="000000"/>
                </a:highlight>
              </a:rPr>
              <a:t>podmorjA</a:t>
            </a:r>
            <a:r>
              <a:rPr lang="hr-HR" dirty="0"/>
              <a:t>?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0C1866E-7DF2-46BE-958F-1F4D5B6F8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6099"/>
          </a:xfrm>
          <a:prstGeom prst="rect">
            <a:avLst/>
          </a:prstGeom>
        </p:spPr>
      </p:pic>
      <p:pic>
        <p:nvPicPr>
          <p:cNvPr id="1026" name="Picture 2" descr="Nafta iznad 46 dolara za barel uoči izveštaja iz SAD | Kamatica">
            <a:hlinkClick r:id="rId3" action="ppaction://hlinksldjump"/>
            <a:extLst>
              <a:ext uri="{FF2B5EF4-FFF2-40B4-BE49-F238E27FC236}">
                <a16:creationId xmlns:a16="http://schemas.microsoft.com/office/drawing/2014/main" id="{6D582699-C164-4BD0-88D2-B98F5F719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9" y="3683060"/>
            <a:ext cx="3304712" cy="247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LOR EMAJL d.o.o. - Drvo kao gorivo">
            <a:hlinkClick r:id="rId5" action="ppaction://hlinksldjump"/>
            <a:extLst>
              <a:ext uri="{FF2B5EF4-FFF2-40B4-BE49-F238E27FC236}">
                <a16:creationId xmlns:a16="http://schemas.microsoft.com/office/drawing/2014/main" id="{68440186-7FF4-4D57-9156-F413E7A6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4" y="3741748"/>
            <a:ext cx="3715213" cy="24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LAKNA TEKSTILNIH PODNIH OBLOGA, 2.dio | | Korak u prostor">
            <a:hlinkClick r:id="rId5" action="ppaction://hlinksldjump"/>
            <a:extLst>
              <a:ext uri="{FF2B5EF4-FFF2-40B4-BE49-F238E27FC236}">
                <a16:creationId xmlns:a16="http://schemas.microsoft.com/office/drawing/2014/main" id="{FD48D625-94B7-42F1-8DB8-AB9C60AF5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083" y="3683060"/>
            <a:ext cx="2706355" cy="252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Ljubičas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rež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rež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TM03457485[[fn=Mreža]]</Template>
  <TotalTime>292</TotalTime>
  <Words>99</Words>
  <Application>Microsoft Office PowerPoint</Application>
  <PresentationFormat>Široki zaslon</PresentationFormat>
  <Paragraphs>27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Mreža</vt:lpstr>
      <vt:lpstr>Sirovine</vt:lpstr>
      <vt:lpstr>1. Na kojim mjestima nalazimo najveći broj ruda?</vt:lpstr>
      <vt:lpstr>PowerPoint prezentacija</vt:lpstr>
      <vt:lpstr>PowerPoint prezentacija</vt:lpstr>
      <vt:lpstr>2. Kako nazivamo tvari iz prirode koje uzimamo radi daljnjeg prerađivanja?</vt:lpstr>
      <vt:lpstr>PowerPoint prezentacija</vt:lpstr>
      <vt:lpstr>PowerPoint prezentacija</vt:lpstr>
      <vt:lpstr>3. Koju sirovinu često vadimo iz  podmorjA? </vt:lpstr>
      <vt:lpstr>PowerPoint prezentacija</vt:lpstr>
      <vt:lpstr>PowerPoint prezentacija</vt:lpstr>
      <vt:lpstr>4. Koja od prikazanih država graniči s Hrvatskom i ima udio recikliranog otpada između 25 i 50%?</vt:lpstr>
      <vt:lpstr>PowerPoint prezentacija</vt:lpstr>
      <vt:lpstr>PowerPoint prezentacija</vt:lpstr>
      <vt:lpstr>5. Koja od prikazanih sirovina se najbrže obnavlja?</vt:lpstr>
      <vt:lpstr>PowerPoint prezentacija</vt:lpstr>
      <vt:lpstr>PowerPoint prezentacija</vt:lpstr>
      <vt:lpstr>6. Koja od slika prikazuje obnovljivi izvor energiji kojemu se okrećemo u budućnosti?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Temperatura i tlak zraka</dc:title>
  <dc:creator>MARKO VLADIĆ</dc:creator>
  <cp:lastModifiedBy>MARKO VLADIĆ</cp:lastModifiedBy>
  <cp:revision>20</cp:revision>
  <dcterms:created xsi:type="dcterms:W3CDTF">2020-09-26T12:22:16Z</dcterms:created>
  <dcterms:modified xsi:type="dcterms:W3CDTF">2020-10-05T10:43:11Z</dcterms:modified>
</cp:coreProperties>
</file>